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gif>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,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,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,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,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g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nis Shili 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Anis Shili 2021</a:t>
            </a:r>
          </a:p>
        </p:txBody>
      </p:sp>
      <p:sp>
        <p:nvSpPr>
          <p:cNvPr id="152" name="Landing Page Desig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Landing Page Design</a:t>
            </a:r>
          </a:p>
        </p:txBody>
      </p:sp>
      <p:sp>
        <p:nvSpPr>
          <p:cNvPr id="153" name="Presentation Subtit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Archetype"/>
          <p:cNvSpPr txBox="1"/>
          <p:nvPr>
            <p:ph type="body" idx="21"/>
          </p:nvPr>
        </p:nvSpPr>
        <p:spPr>
          <a:xfrm>
            <a:off x="1206500" y="2355185"/>
            <a:ext cx="9779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Archetype</a:t>
            </a:r>
          </a:p>
        </p:txBody>
      </p:sp>
      <p:sp>
        <p:nvSpPr>
          <p:cNvPr id="156" name="Futuristic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Futuristic</a:t>
            </a:r>
          </a:p>
          <a:p>
            <a:pPr/>
            <a:r>
              <a:t>Ambitious</a:t>
            </a:r>
          </a:p>
          <a:p>
            <a:pPr/>
            <a:r>
              <a:t>Techie</a:t>
            </a:r>
          </a:p>
        </p:txBody>
      </p:sp>
      <p:sp>
        <p:nvSpPr>
          <p:cNvPr id="157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00000"/>
              </a:lnSpc>
              <a:spcBef>
                <a:spcPts val="1200"/>
              </a:spcBef>
              <a:defRPr b="0" spc="0" sz="1600">
                <a:solidFill>
                  <a:srgbClr val="2D3B4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58" name="thisisengineering-raeng-sbFmoKBK7jU-unsplash.jpg" descr="thisisengineering-raeng-sbFmoKBK7jU-unsplash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70707" y="0"/>
            <a:ext cx="20563657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etting new student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Getting new students</a:t>
            </a:r>
          </a:p>
        </p:txBody>
      </p:sp>
      <p:sp>
        <p:nvSpPr>
          <p:cNvPr id="161" name="Funnel Strate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Funnel Strategy</a:t>
            </a:r>
          </a:p>
        </p:txBody>
      </p:sp>
      <p:pic>
        <p:nvPicPr>
          <p:cNvPr id="162" name="Screen Shot 2021-11-19 at 10.21.46 PM.png" descr="Screen Shot 2021-11-19 at 10.21.4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85395" y="3367885"/>
            <a:ext cx="16153203" cy="88856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Landing P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Landing Page</a:t>
            </a:r>
          </a:p>
        </p:txBody>
      </p:sp>
      <p:sp>
        <p:nvSpPr>
          <p:cNvPr id="165" name="Z Layou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Z Layout</a:t>
            </a:r>
          </a:p>
        </p:txBody>
      </p:sp>
      <p:pic>
        <p:nvPicPr>
          <p:cNvPr id="166" name="Screen Shot 2021-11-19 at 10.44.56 PM.png" descr="Screen Shot 2021-11-19 at 10.44.5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28840" y="2542676"/>
            <a:ext cx="15238930" cy="86306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New Students P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New Students Page</a:t>
            </a:r>
          </a:p>
        </p:txBody>
      </p:sp>
      <p:sp>
        <p:nvSpPr>
          <p:cNvPr id="169" name="Slide Subtitl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0" name="Screen Shot 2021-11-19 at 10.45.11 PM.png" descr="Screen Shot 2021-11-19 at 10.45.1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74908" y="2870299"/>
            <a:ext cx="15177864" cy="85541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rrent Students  P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Current Students  Page</a:t>
            </a:r>
          </a:p>
        </p:txBody>
      </p:sp>
      <p:sp>
        <p:nvSpPr>
          <p:cNvPr id="173" name="Slide Subtitl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4" name="Screen Shot 2021-11-19 at 10.44.45 PM.png" descr="Screen Shot 2021-11-19 at 10.44.4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43413" y="2839150"/>
            <a:ext cx="13316949" cy="75849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lumni P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Alumni Page</a:t>
            </a:r>
          </a:p>
        </p:txBody>
      </p:sp>
      <p:sp>
        <p:nvSpPr>
          <p:cNvPr id="177" name="Slide Subtitl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8" name="Screen Shot 2021-11-19 at 11.01.12 PM.png" descr="Screen Shot 2021-11-19 at 11.01.1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21974" y="2916256"/>
            <a:ext cx="14912109" cy="84945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rototyp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Prototype</a:t>
            </a:r>
          </a:p>
        </p:txBody>
      </p:sp>
      <p:sp>
        <p:nvSpPr>
          <p:cNvPr id="181" name="Slide Subtitl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2" name="njitWeb.gif" descr="njitWeb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80976" y="2708255"/>
            <a:ext cx="16112687" cy="90664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